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1" r:id="rId6"/>
    <p:sldId id="262" r:id="rId7"/>
    <p:sldId id="273" r:id="rId8"/>
    <p:sldId id="272" r:id="rId9"/>
    <p:sldId id="27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CEE71-DD55-4914-B3E0-BA67BAD271BB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AFA21E-E7E5-4F3B-9A68-C19E8D7DF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115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3CC91-F70D-4B05-BA6E-2D85D0AC6E8F}" type="datetime2">
              <a:rPr lang="en-US" smtClean="0"/>
              <a:t>Thursday, 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01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50A24-4792-4C2E-A420-685E6A030A0E}" type="datetime2">
              <a:rPr lang="en-US" smtClean="0"/>
              <a:t>Thursday, 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687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AC723-6528-4B44-9DBC-32FD7CD1D003}" type="datetime2">
              <a:rPr lang="en-US" smtClean="0"/>
              <a:t>Thursday, 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7909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4BFC3-1A62-43B6-8072-B012C29403B7}" type="datetime2">
              <a:rPr lang="en-US" smtClean="0"/>
              <a:t>Thursday, 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3192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8D728-4CA3-4C94-85DC-5D7B0351EBEC}" type="datetime2">
              <a:rPr lang="en-US" smtClean="0"/>
              <a:t>Thursday, 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39488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1BBC9-9955-476C-ABE6-7FAF4556300C}" type="datetime2">
              <a:rPr lang="en-US" smtClean="0"/>
              <a:t>Thursday, 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4598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EA88E-54A0-4304-AFE9-ADDC7BDAF025}" type="datetime2">
              <a:rPr lang="en-US" smtClean="0"/>
              <a:t>Thursday, January 7,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4067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7201-D7E4-4280-930A-4B3F3ADF89CE}" type="datetime2">
              <a:rPr lang="en-US" smtClean="0"/>
              <a:t>Thursday, January 7,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86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8872D-5948-43A2-8E2A-7B69D1DFA2F6}" type="datetime2">
              <a:rPr lang="en-US" smtClean="0"/>
              <a:t>Thursday, January 7,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645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AB8B-1925-4709-9CFF-E49CB5A6B8DB}" type="datetime2">
              <a:rPr lang="en-US" smtClean="0"/>
              <a:t>Thursday, January 7,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39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B7561-60CD-4F81-A11C-DA86A9979F15}" type="datetime2">
              <a:rPr lang="en-US" smtClean="0"/>
              <a:t>Thursday, January 7,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11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0D04F-D9B9-4EF5-8897-B23DDA1FAB1E}" type="datetime2">
              <a:rPr lang="en-US" smtClean="0"/>
              <a:t>Thursday, January 7, 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826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6D8E-E067-4E20-906A-FD6F665939BC}" type="datetime2">
              <a:rPr lang="en-US" smtClean="0"/>
              <a:t>Thursday, January 7,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773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5E6C-5965-444E-9902-9725A64950A1}" type="datetime2">
              <a:rPr lang="en-US" smtClean="0"/>
              <a:t>Thursday, January 7,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58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5BD4C-A151-4412-A52E-278C00AB9DB9}" type="datetime2">
              <a:rPr lang="en-US" smtClean="0"/>
              <a:t>Thursday, January 7,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185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AD0C5-F80E-443B-8649-AFA85C7FF543}" type="datetime2">
              <a:rPr lang="en-US" smtClean="0"/>
              <a:t>Thursday, January 7,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48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72EEE-C10A-4D8A-9E1D-1D36D6832F76}" type="datetime2">
              <a:rPr lang="en-US" smtClean="0"/>
              <a:t>Thursday, January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74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ygame.org/docs/ref/event.html?fbclid=IwAR0KmjCpdD3enKkyG_jUWBkDWCqwT9bxGw_GWNxMYB-rFjCgmIYtqsOMRSY" TargetMode="External"/><Relationship Id="rId3" Type="http://schemas.openxmlformats.org/officeDocument/2006/relationships/hyperlink" Target="https://codelearn.io/?fbclid=IwAR1a63SYZPBrnNYELF9rTjqxWtVWykFczfsswhNlrZjvOI_kYv0-aBQxahs" TargetMode="External"/><Relationship Id="rId7" Type="http://schemas.openxmlformats.org/officeDocument/2006/relationships/hyperlink" Target="https://www.pygame.org/docs/ref/display.html?fbclid=IwAR1TrBiPYeJFhAoG9jrYQ8tzMtCB_4fVyrLW54fDvH0GXh_BI4_dqOg-Gvo" TargetMode="External"/><Relationship Id="rId12" Type="http://schemas.openxmlformats.org/officeDocument/2006/relationships/hyperlink" Target="https://www.canva.com/?fbclid=IwAR39kQrG7bnGBKPUwTwXJZIDyuHuMHxaY2Psin5PKJH30lqQGWUPdnblZfk" TargetMode="External"/><Relationship Id="rId2" Type="http://schemas.openxmlformats.org/officeDocument/2006/relationships/hyperlink" Target="https://www.howkteam.vn/?fbclid=IwAR0TGtNKf2xoXzce5GiAoN7GY_EVlH8Rc0_15k0DdyLLncP_t171eZgVSpk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ygame.org/docs/ref/color.html?fbclid=IwAR0vsuKC7yj8IW4NNnT0ZCU0A-YfbZZyrJMtwxHCwZJSHbB5yQ3KxugQj5c" TargetMode="External"/><Relationship Id="rId11" Type="http://schemas.openxmlformats.org/officeDocument/2006/relationships/hyperlink" Target="https://www.flaticon.com/?fbclid=IwAR3fpvFna4kmTK5TVD4IYj1-bAQJnaVmk1UPpPxuiWE03_4TxVpTtu9tIyg(30/12/2020)" TargetMode="External"/><Relationship Id="rId5" Type="http://schemas.openxmlformats.org/officeDocument/2006/relationships/hyperlink" Target="https://www.youtube.com/watch?v=a5JWrd7Y_14&amp;fbclid=IwAR2XulmkX0NWa9_DrEouoFsJYZU3oxsb9A-AjU0i9hkLehg75Ry65PnIHGk" TargetMode="External"/><Relationship Id="rId10" Type="http://schemas.openxmlformats.org/officeDocument/2006/relationships/hyperlink" Target="https://www.pygame.org/docs/ref/music.html?fbclid=IwAR0_HcNFRopv817JskFFluz3A67TN89Hb5VTOV908vstb8UstVN3fo7C7mM" TargetMode="External"/><Relationship Id="rId4" Type="http://schemas.openxmlformats.org/officeDocument/2006/relationships/hyperlink" Target="https://www.youtube.com/watch?v=2x2IPi8UkFM&amp;fbclid=IwAR1GoLEH_A66kJH82uT2vzpVMMNzCIvTd7fuX_h0NUWHN9Tk2y-32fXRMIE" TargetMode="External"/><Relationship Id="rId9" Type="http://schemas.openxmlformats.org/officeDocument/2006/relationships/hyperlink" Target="https://codelearn.io/sharing/lap-trinh-game-flappybird-voi-python?fbclid=IwAR0vsuKC7yj8IW4NNnT0ZCU0A-YfbZZyrJMtwxHCwZJSHbB5yQ3KxugQj5c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86CAC9F9-8631-4D35-93DD-3DB205B5C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2304" y="3525714"/>
            <a:ext cx="6399696" cy="3015763"/>
          </a:xfrm>
        </p:spPr>
        <p:txBody>
          <a:bodyPr>
            <a:normAutofit fontScale="90000"/>
          </a:bodyPr>
          <a:lstStyle/>
          <a:p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r>
              <a:rPr 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 CẢNH HUY-20120496</a:t>
            </a:r>
            <a:br>
              <a:rPr 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THÁI NGUYỄN VIỆT HÙNG-20120488</a:t>
            </a:r>
            <a:br>
              <a:rPr 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VŨ HOÀNG-20120484</a:t>
            </a:r>
            <a:br>
              <a:rPr 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 NGUYÊN DUY-20120461</a:t>
            </a:r>
            <a:br>
              <a:rPr 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PHAN XUÂN HOÀI-20120481</a:t>
            </a: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r>
              <a:rPr lang="vi-VN" sz="1200" dirty="0"/>
              <a:t>                                                              </a:t>
            </a:r>
            <a:endParaRPr lang="en-US" sz="12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3AE734F-4637-486A-86C0-1EDD81B394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517" y="1938789"/>
            <a:ext cx="8596668" cy="1513914"/>
          </a:xfrm>
        </p:spPr>
        <p:txBody>
          <a:bodyPr>
            <a:normAutofit lnSpcReduction="10000"/>
          </a:bodyPr>
          <a:lstStyle/>
          <a:p>
            <a:pPr algn="just"/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MÔN: NHẬP MÔN CÔNG NGHỆ THÔNG TIN</a:t>
            </a:r>
          </a:p>
          <a:p>
            <a:pPr algn="just"/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LỚP: 20CTT3C</a:t>
            </a:r>
          </a:p>
          <a:p>
            <a:pPr algn="just"/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NHÓM: 6</a:t>
            </a:r>
          </a:p>
          <a:p>
            <a:pPr algn="just"/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GIÁO VIÊN HƯỚNG </a:t>
            </a:r>
            <a:r>
              <a:rPr lang="vi-V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DẪN: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ThS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Võ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Hoàng</a:t>
            </a:r>
            <a:r>
              <a:rPr lang="vi-VN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Quân</a:t>
            </a: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/>
            <a:endParaRPr lang="vi-V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6" name="Picture 6">
            <a:extLst>
              <a:ext uri="{FF2B5EF4-FFF2-40B4-BE49-F238E27FC236}">
                <a16:creationId xmlns:a16="http://schemas.microsoft.com/office/drawing/2014/main" id="{61B669C8-BD27-4B67-80B2-334FD5BEBE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36" y="318053"/>
            <a:ext cx="1344303" cy="111850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90CAEEE-33F8-499C-88D7-22A7E63DE851}"/>
              </a:ext>
            </a:extLst>
          </p:cNvPr>
          <p:cNvSpPr/>
          <p:nvPr/>
        </p:nvSpPr>
        <p:spPr>
          <a:xfrm>
            <a:off x="5622682" y="945792"/>
            <a:ext cx="4075812" cy="14837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 ÁN HỌC KÌ 1</a:t>
            </a:r>
          </a:p>
          <a:p>
            <a:pPr algn="ctr"/>
            <a:r>
              <a:rPr lang="vi-V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2020-2021</a:t>
            </a:r>
          </a:p>
          <a:p>
            <a:pPr algn="ctr"/>
            <a:r>
              <a:rPr lang="vi-V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 CÁ CƯỢC ĐUA XE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9B4FD-9B7A-4F43-952F-BA430DC09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z="1200" smtClean="0">
                <a:latin typeface="time"/>
              </a:rPr>
              <a:pPr/>
              <a:t>1</a:t>
            </a:fld>
            <a:endParaRPr lang="en-US" sz="1200" dirty="0">
              <a:latin typeface="time"/>
            </a:endParaRPr>
          </a:p>
        </p:txBody>
      </p:sp>
    </p:spTree>
    <p:extLst>
      <p:ext uri="{BB962C8B-B14F-4D97-AF65-F5344CB8AC3E}">
        <p14:creationId xmlns:p14="http://schemas.microsoft.com/office/powerpoint/2010/main" val="255417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91C3D-D0D9-4401-AA53-2689FADBD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916720"/>
          </a:xfrm>
        </p:spPr>
        <p:txBody>
          <a:bodyPr/>
          <a:lstStyle/>
          <a:p>
            <a:pPr algn="ctr"/>
            <a:r>
              <a:rPr lang="vi-VN" dirty="0"/>
              <a:t>NỘI DUNG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DAF088-A6B5-4F63-8780-4179DAF963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9942" y="3331694"/>
            <a:ext cx="8596668" cy="1513914"/>
          </a:xfrm>
        </p:spPr>
        <p:txBody>
          <a:bodyPr>
            <a:normAutofit/>
          </a:bodyPr>
          <a:lstStyle/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1/GIAO DIỆN TRÒ CHƠI</a:t>
            </a:r>
          </a:p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2/CÁC CHỨC NĂNG CỦA TRÒ CHƠI</a:t>
            </a:r>
          </a:p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3/TÀI LIỆU THAM KHẢO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49214-5644-4BB3-94AA-581502FD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z="1200" smtClean="0"/>
              <a:pPr/>
              <a:t>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11623167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BE86EA4-C4F1-4465-B306-7A2BC2285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279268-DB29-43BE-B57C-14977EACF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8FA53C0-C1EF-4611-BAB3-65EEB16AA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>
              <a:extLst>
                <a:ext uri="{FF2B5EF4-FFF2-40B4-BE49-F238E27FC236}">
                  <a16:creationId xmlns:a16="http://schemas.microsoft.com/office/drawing/2014/main" id="{81CDACFC-DD8A-4CC0-B7FC-6030FC353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>
              <a:extLst>
                <a:ext uri="{FF2B5EF4-FFF2-40B4-BE49-F238E27FC236}">
                  <a16:creationId xmlns:a16="http://schemas.microsoft.com/office/drawing/2014/main" id="{0269F267-73D4-4CC3-BEC7-73335654D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DC48F13D-B2D7-4EB8-9CA7-59243637C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>
              <a:extLst>
                <a:ext uri="{FF2B5EF4-FFF2-40B4-BE49-F238E27FC236}">
                  <a16:creationId xmlns:a16="http://schemas.microsoft.com/office/drawing/2014/main" id="{A82405B3-5A67-4DA2-8EDA-7AB65A8B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>
              <a:extLst>
                <a:ext uri="{FF2B5EF4-FFF2-40B4-BE49-F238E27FC236}">
                  <a16:creationId xmlns:a16="http://schemas.microsoft.com/office/drawing/2014/main" id="{7508BC7B-3BD2-4D96-A46E-82988222A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>
              <a:extLst>
                <a:ext uri="{FF2B5EF4-FFF2-40B4-BE49-F238E27FC236}">
                  <a16:creationId xmlns:a16="http://schemas.microsoft.com/office/drawing/2014/main" id="{4298D07C-2287-4B93-9041-935144DE1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0F6BC886-C125-4903-8C2A-6FB687400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C9D0B38F-2E02-4E85-99EE-73595E7C89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30132D3-F542-4DC8-8EA1-E64952D11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110" y="4758611"/>
            <a:ext cx="8508893" cy="1024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1/Giao diện trò chơi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A6E8002D-C423-4772-8ABD-E2A534742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51" y="761905"/>
            <a:ext cx="3217333" cy="3217333"/>
          </a:xfrm>
          <a:prstGeom prst="rect">
            <a:avLst/>
          </a:prstGeom>
        </p:spPr>
      </p:pic>
      <p:pic>
        <p:nvPicPr>
          <p:cNvPr id="13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A404AA43-64F7-45EF-A408-E861A9704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165" y="761905"/>
            <a:ext cx="3217333" cy="3217333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C9F90F5-5BDE-48CC-8FE6-274DD9B6C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758" y="761905"/>
            <a:ext cx="3217333" cy="321733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514791-56CC-4737-B925-C209B1872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294438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544979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4098A4C6-4FFB-4EF4-8317-8110224DB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A415072-93F3-4FDA-96B8-7DFD2874C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8C2D828-7FBF-4467-B527-793E0E978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23">
              <a:extLst>
                <a:ext uri="{FF2B5EF4-FFF2-40B4-BE49-F238E27FC236}">
                  <a16:creationId xmlns:a16="http://schemas.microsoft.com/office/drawing/2014/main" id="{B9D10F1D-AB99-42AD-8720-CDF349959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5">
              <a:extLst>
                <a:ext uri="{FF2B5EF4-FFF2-40B4-BE49-F238E27FC236}">
                  <a16:creationId xmlns:a16="http://schemas.microsoft.com/office/drawing/2014/main" id="{5BF01F05-8464-452A-A278-4A40757B6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FBCC0363-6CA5-4B64-A66F-478732557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7">
              <a:extLst>
                <a:ext uri="{FF2B5EF4-FFF2-40B4-BE49-F238E27FC236}">
                  <a16:creationId xmlns:a16="http://schemas.microsoft.com/office/drawing/2014/main" id="{CBACBAB2-7577-4339-B610-7245E449D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8">
              <a:extLst>
                <a:ext uri="{FF2B5EF4-FFF2-40B4-BE49-F238E27FC236}">
                  <a16:creationId xmlns:a16="http://schemas.microsoft.com/office/drawing/2014/main" id="{DFCB19D4-D4D4-4AFD-9ECC-A6D0E4AE2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29">
              <a:extLst>
                <a:ext uri="{FF2B5EF4-FFF2-40B4-BE49-F238E27FC236}">
                  <a16:creationId xmlns:a16="http://schemas.microsoft.com/office/drawing/2014/main" id="{3B32E423-85B7-4B28-B5C3-AB63224A4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3DC38A14-94ED-496F-851A-CA6A98898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14E862E4-F307-4A50-A3A9-0A79FD36D0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15E3E78-BF51-4607-86CE-A0299B88F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2C0ABB5-10FD-489B-B76E-47B4AEFF2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24" y="2404534"/>
            <a:ext cx="5669280" cy="16463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Newgame</a:t>
            </a:r>
            <a:endParaRPr lang="en-US" sz="5400" dirty="0"/>
          </a:p>
        </p:txBody>
      </p:sp>
      <p:pic>
        <p:nvPicPr>
          <p:cNvPr id="26" name="Picture 25" descr="A picture containing text, indoor, electronics, computer&#10;&#10;Description automatically generated">
            <a:extLst>
              <a:ext uri="{FF2B5EF4-FFF2-40B4-BE49-F238E27FC236}">
                <a16:creationId xmlns:a16="http://schemas.microsoft.com/office/drawing/2014/main" id="{D7CD9955-F9E5-4C0C-859B-82C0408DFB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67" r="-2" b="24574"/>
          <a:stretch/>
        </p:blipFill>
        <p:spPr>
          <a:xfrm>
            <a:off x="5883879" y="10"/>
            <a:ext cx="6304947" cy="2285990"/>
          </a:xfrm>
          <a:custGeom>
            <a:avLst/>
            <a:gdLst/>
            <a:ahLst/>
            <a:cxnLst/>
            <a:rect l="l" t="t" r="r" b="b"/>
            <a:pathLst>
              <a:path w="6304947" h="2286000">
                <a:moveTo>
                  <a:pt x="0" y="0"/>
                </a:moveTo>
                <a:lnTo>
                  <a:pt x="6304947" y="0"/>
                </a:lnTo>
                <a:lnTo>
                  <a:pt x="6304947" y="2286000"/>
                </a:lnTo>
                <a:lnTo>
                  <a:pt x="720670" y="2286000"/>
                </a:lnTo>
                <a:close/>
              </a:path>
            </a:pathLst>
          </a:custGeom>
        </p:spPr>
      </p:pic>
      <p:pic>
        <p:nvPicPr>
          <p:cNvPr id="12" name="Picture 1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384A2C9-1E9E-400D-BFE6-28E5002C97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5" r="2" b="19890"/>
          <a:stretch/>
        </p:blipFill>
        <p:spPr>
          <a:xfrm>
            <a:off x="6604548" y="2286000"/>
            <a:ext cx="5584275" cy="2286000"/>
          </a:xfrm>
          <a:custGeom>
            <a:avLst/>
            <a:gdLst/>
            <a:ahLst/>
            <a:cxnLst/>
            <a:rect l="l" t="t" r="r" b="b"/>
            <a:pathLst>
              <a:path w="5584275" h="2286000">
                <a:moveTo>
                  <a:pt x="0" y="0"/>
                </a:moveTo>
                <a:lnTo>
                  <a:pt x="5584275" y="0"/>
                </a:lnTo>
                <a:lnTo>
                  <a:pt x="5584275" y="2286000"/>
                </a:lnTo>
                <a:lnTo>
                  <a:pt x="626046" y="2286000"/>
                </a:lnTo>
                <a:lnTo>
                  <a:pt x="692258" y="2195876"/>
                </a:lnTo>
                <a:close/>
              </a:path>
            </a:pathLst>
          </a:custGeom>
        </p:spPr>
      </p:pic>
      <p:pic>
        <p:nvPicPr>
          <p:cNvPr id="10" name="Content Placeholder 9" descr="A picture containing text, screenshot, electronics, display&#10;&#10;Description automatically generated">
            <a:extLst>
              <a:ext uri="{FF2B5EF4-FFF2-40B4-BE49-F238E27FC236}">
                <a16:creationId xmlns:a16="http://schemas.microsoft.com/office/drawing/2014/main" id="{20862198-74B4-4F81-A979-FDBAB02ED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6" r="-1" b="34936"/>
          <a:stretch/>
        </p:blipFill>
        <p:spPr>
          <a:xfrm>
            <a:off x="5551112" y="4572000"/>
            <a:ext cx="6640888" cy="2286000"/>
          </a:xfrm>
          <a:custGeom>
            <a:avLst/>
            <a:gdLst/>
            <a:ahLst/>
            <a:cxnLst/>
            <a:rect l="l" t="t" r="r" b="b"/>
            <a:pathLst>
              <a:path w="6640888" h="2286000">
                <a:moveTo>
                  <a:pt x="1679482" y="0"/>
                </a:moveTo>
                <a:lnTo>
                  <a:pt x="6640888" y="0"/>
                </a:lnTo>
                <a:lnTo>
                  <a:pt x="6640888" y="2286000"/>
                </a:lnTo>
                <a:lnTo>
                  <a:pt x="0" y="2286000"/>
                </a:lnTo>
                <a:close/>
              </a:path>
            </a:pathLst>
          </a:custGeom>
        </p:spPr>
      </p:pic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AFCFD6D8-B11A-4FF8-AA6D-F63F472A2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8D8213AA-0208-457F-9CD6-78FE26795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7537" y="0"/>
            <a:ext cx="1886594" cy="6858000"/>
          </a:xfrm>
          <a:custGeom>
            <a:avLst/>
            <a:gdLst>
              <a:gd name="connsiteX0" fmla="*/ 332766 w 1886594"/>
              <a:gd name="connsiteY0" fmla="*/ 0 h 6858000"/>
              <a:gd name="connsiteX1" fmla="*/ 473666 w 1886594"/>
              <a:gd name="connsiteY1" fmla="*/ 0 h 6858000"/>
              <a:gd name="connsiteX2" fmla="*/ 1886594 w 1886594"/>
              <a:gd name="connsiteY2" fmla="*/ 4481876 h 6858000"/>
              <a:gd name="connsiteX3" fmla="*/ 140900 w 1886594"/>
              <a:gd name="connsiteY3" fmla="*/ 6858000 h 6858000"/>
              <a:gd name="connsiteX4" fmla="*/ 0 w 1886594"/>
              <a:gd name="connsiteY4" fmla="*/ 6858000 h 6858000"/>
              <a:gd name="connsiteX5" fmla="*/ 1745694 w 1886594"/>
              <a:gd name="connsiteY5" fmla="*/ 44818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6594" h="6858000">
                <a:moveTo>
                  <a:pt x="332766" y="0"/>
                </a:moveTo>
                <a:lnTo>
                  <a:pt x="473666" y="0"/>
                </a:lnTo>
                <a:lnTo>
                  <a:pt x="1886594" y="4481876"/>
                </a:lnTo>
                <a:lnTo>
                  <a:pt x="140900" y="6858000"/>
                </a:lnTo>
                <a:lnTo>
                  <a:pt x="0" y="6858000"/>
                </a:lnTo>
                <a:lnTo>
                  <a:pt x="1745694" y="448187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E5F860-59EC-44E2-8B75-FFD675F32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BA1B0FB-D917-4C8C-928F-313BD683BF39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1" name="Rectangle 29">
            <a:extLst>
              <a:ext uri="{FF2B5EF4-FFF2-40B4-BE49-F238E27FC236}">
                <a16:creationId xmlns:a16="http://schemas.microsoft.com/office/drawing/2014/main" id="{99CDFA5B-0593-4946-8B2B-61B888895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5BC01963-BAEA-42F8-A0A1-D5323FDF5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60E152-277A-4689-827B-214A55B3D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993689F-A4B8-43C0-ADED-5E8C083DC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ctangle 23">
            <a:extLst>
              <a:ext uri="{FF2B5EF4-FFF2-40B4-BE49-F238E27FC236}">
                <a16:creationId xmlns:a16="http://schemas.microsoft.com/office/drawing/2014/main" id="{9A55474B-4D9C-4A4D-AC41-524963CDB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89822113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8B8D1-171A-4CED-83A1-B6382B4C7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3534" y="609600"/>
            <a:ext cx="2589741" cy="762000"/>
          </a:xfrm>
        </p:spPr>
        <p:txBody>
          <a:bodyPr/>
          <a:lstStyle/>
          <a:p>
            <a:pPr algn="ctr"/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Intruction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E990BE-8074-40B9-9D5D-FA9D70E3C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z="1200" smtClean="0"/>
              <a:t>5</a:t>
            </a:fld>
            <a:endParaRPr lang="en-US" sz="1200" dirty="0"/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9BFAF63C-F4E6-4FC4-859B-CAD5B25016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524" y="1371600"/>
            <a:ext cx="4847583" cy="4847583"/>
          </a:xfrm>
        </p:spPr>
      </p:pic>
    </p:spTree>
    <p:extLst>
      <p:ext uri="{BB962C8B-B14F-4D97-AF65-F5344CB8AC3E}">
        <p14:creationId xmlns:p14="http://schemas.microsoft.com/office/powerpoint/2010/main" val="3358040314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1CB64-44B1-4341-95B5-9A0485306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275" y="618392"/>
            <a:ext cx="5046785" cy="674077"/>
          </a:xfrm>
        </p:spPr>
        <p:txBody>
          <a:bodyPr/>
          <a:lstStyle/>
          <a:p>
            <a:pPr algn="ctr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Thông tin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461712-550D-43D0-A910-6EE88DD59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z="1200" smtClean="0"/>
              <a:t>6</a:t>
            </a:fld>
            <a:endParaRPr lang="en-US" sz="1200" dirty="0"/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B3743A59-1C94-4F0B-8044-0368F676E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781" y="1394692"/>
            <a:ext cx="4747490" cy="4747490"/>
          </a:xfrm>
        </p:spPr>
      </p:pic>
    </p:spTree>
    <p:extLst>
      <p:ext uri="{BB962C8B-B14F-4D97-AF65-F5344CB8AC3E}">
        <p14:creationId xmlns:p14="http://schemas.microsoft.com/office/powerpoint/2010/main" val="1160400719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A9D78-49EF-4B1C-AA3D-F8D3B4462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8686474" cy="1430215"/>
          </a:xfrm>
        </p:spPr>
        <p:txBody>
          <a:bodyPr>
            <a:normAutofit fontScale="90000"/>
          </a:bodyPr>
          <a:lstStyle/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DEMO GAME</a:t>
            </a:r>
            <a:b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https://drive.google.com/drive/folders/1rjNIFtwMEXjyFeKUuzFN5e95a939gryp?usp=sharing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42A0A3-3C5B-47BE-9FE5-72BBC45AF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z="1200" smtClean="0"/>
              <a:t>7</a:t>
            </a:fld>
            <a:endParaRPr lang="en-US" sz="1200" dirty="0"/>
          </a:p>
        </p:txBody>
      </p:sp>
      <p:pic>
        <p:nvPicPr>
          <p:cNvPr id="7" name="Content Placeholder 6" descr="A picture containing text, indoor, screenshot, display&#10;&#10;Description automatically generated">
            <a:extLst>
              <a:ext uri="{FF2B5EF4-FFF2-40B4-BE49-F238E27FC236}">
                <a16:creationId xmlns:a16="http://schemas.microsoft.com/office/drawing/2014/main" id="{E26C46E9-85CB-4CD8-B303-EE4899327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984" y="2366964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2829767219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E9A6A-E966-41EE-BB6F-7FC8F4AC6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TÀI LIỆU THAM KHẢO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64040-1C5B-40E0-9194-DD9B5B55B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932658" cy="4245898"/>
          </a:xfrm>
        </p:spPr>
        <p:txBody>
          <a:bodyPr>
            <a:noAutofit/>
          </a:bodyPr>
          <a:lstStyle/>
          <a:p>
            <a:pPr marL="0" marR="0" algn="just">
              <a:lnSpc>
                <a:spcPct val="106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[1]</a:t>
            </a:r>
            <a:r>
              <a:rPr lang="vi-VN" sz="12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hlinkClick r:id="rId2"/>
              </a:rPr>
              <a:t>https://www.howkteam.vn/?fbclid=IwAR0TGtNKf2xoXzce5GiAoN7GY_EVlH8Rc0_15k0DdyLLncP_t171eZgVSpk</a:t>
            </a:r>
            <a:r>
              <a:rPr lang="vi-VN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(20/12/2020)</a:t>
            </a:r>
            <a:endParaRPr lang="en-US" sz="12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6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[2]</a:t>
            </a:r>
            <a:r>
              <a:rPr lang="vi-VN" sz="12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hlinkClick r:id="rId3"/>
              </a:rPr>
              <a:t>https://codelearn.io/?fbclid=IwAR1a63SYZPBrnNYELF9rTjqxWtVWykFczfsswhNlrZjvOI_kYv0-aBQxahs</a:t>
            </a:r>
            <a:r>
              <a:rPr lang="vi-VN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(22/12/2020)</a:t>
            </a:r>
            <a:endParaRPr lang="en-US" sz="12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6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[3]</a:t>
            </a:r>
            <a:r>
              <a:rPr lang="vi-VN" sz="12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hlinkClick r:id="rId4"/>
              </a:rPr>
              <a:t>https://www.youtube.com/watch?v=2x2IPi8UkFM&amp;fbclid=IwAR1GoLEH_A66kJH82uT2vzpVMMNzCIvTd7fuX_h0NUWHN9Tk2y-32fXRMIE</a:t>
            </a:r>
            <a:r>
              <a:rPr lang="vi-VN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(24/12/2020)</a:t>
            </a:r>
            <a:endParaRPr lang="en-US" sz="12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6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[4]</a:t>
            </a:r>
            <a:r>
              <a:rPr lang="vi-VN" sz="12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hlinkClick r:id="rId5"/>
              </a:rPr>
              <a:t>https://www.youtube.com/watch?v=a5JWrd7Y_14&amp;fbclid=IwAR2XulmkX0NWa9_DrEouoFsJYZU3oxsb9A-AjU0i9hkLehg75Ry65PnIHGk</a:t>
            </a:r>
            <a:r>
              <a:rPr lang="vi-VN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(25/12/2020)</a:t>
            </a:r>
            <a:endParaRPr lang="en-US" sz="12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6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[5]</a:t>
            </a:r>
            <a:r>
              <a:rPr lang="vi-VN" sz="12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hlinkClick r:id="rId6"/>
              </a:rPr>
              <a:t>https://www.pygame.org/docs/ref/color.html?fbclid=IwAR0vsuKC7yj8IW4NNnT0ZCU0A-YfbZZyrJMtwxHCwZJSHbB5yQ3KxugQj5c</a:t>
            </a:r>
            <a:r>
              <a:rPr lang="vi-VN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(27/12/2020)</a:t>
            </a:r>
            <a:endParaRPr lang="en-US" sz="12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6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[6]</a:t>
            </a:r>
            <a:r>
              <a:rPr lang="vi-VN" sz="12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hlinkClick r:id="rId7"/>
              </a:rPr>
              <a:t>https://www.pygame.org/docs/ref/display.html?fbclid=IwAR1TrBiPYeJFhAoG9jrYQ8tzMtCB_4fVyrLW54fDvH0GXh_BI4_dqOg-Gvo</a:t>
            </a:r>
            <a:r>
              <a:rPr lang="vi-VN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(30/12/2020)</a:t>
            </a:r>
            <a:endParaRPr lang="en-US" sz="12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6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[7]</a:t>
            </a:r>
            <a:r>
              <a:rPr lang="vi-VN" sz="12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hlinkClick r:id="rId8"/>
              </a:rPr>
              <a:t>https://www.pygame.org/docs/ref/event.html?fbclid=IwAR0KmjCpdD3enKkyG_jUWBkDWCqwT9bxGw_GWNxMYB-rFjCgmIYtqsOMRSY</a:t>
            </a:r>
            <a:r>
              <a:rPr lang="vi-VN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(31/12/2020)</a:t>
            </a:r>
            <a:endParaRPr lang="en-US" sz="12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6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[8]</a:t>
            </a:r>
            <a:r>
              <a:rPr lang="vi-VN" sz="12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hlinkClick r:id="rId9"/>
              </a:rPr>
              <a:t>https://codelearn.io/sharing/lap-trinh-game-flappybird-voi-python?fbclid=IwAR0vsuKC7yj8IW4NNnT0ZCU0A-YfbZZyrJMtwxHCwZJSHbB5yQ3KxugQj5c</a:t>
            </a:r>
            <a:r>
              <a:rPr lang="vi-VN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(1/1/2021)</a:t>
            </a:r>
            <a:endParaRPr lang="en-US" sz="12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6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[9]</a:t>
            </a:r>
            <a:r>
              <a:rPr lang="vi-VN" sz="12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hlinkClick r:id="rId10"/>
              </a:rPr>
              <a:t>https://www.pygame.org/docs/ref/music.html?fbclid=IwAR0_HcNFRopv817JskFFluz3A67TN89Hb5VTOV908vstb8UstVN3fo7C7mM</a:t>
            </a:r>
            <a:r>
              <a:rPr lang="vi-VN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(2/1/2021)</a:t>
            </a:r>
            <a:endParaRPr lang="en-US" sz="12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6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[10]</a:t>
            </a:r>
            <a:r>
              <a:rPr lang="vi-VN" sz="12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hlinkClick r:id="rId11"/>
              </a:rPr>
              <a:t>https://www.flaticon.com/?fbclid=IwAR3fpvFna4kmTK5TVD4IYj1-bAQJnaVmk1UPpPxuiWE03_4TxVpTtu9tIyg(30/12/2020)</a:t>
            </a:r>
            <a:endParaRPr lang="en-US" sz="12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r>
              <a:rPr lang="vi-VN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[11]</a:t>
            </a:r>
            <a:r>
              <a:rPr lang="vi-VN" sz="12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hlinkClick r:id="rId12"/>
              </a:rPr>
              <a:t>https://www.canva.com/?fbclid=IwAR39kQrG7bnGBKPUwTwXJZIDyuHuMHxaY2Psin5PKJH30lqQGWUPdnblZfk</a:t>
            </a:r>
            <a:r>
              <a:rPr lang="vi-VN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(26/12/2020)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BC47B-9675-45FD-8A1A-7A60E6472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z="1200" smtClean="0"/>
              <a:t>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28727075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5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9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Isosceles Triangle 90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15" name="Content Placeholder 14" descr="Text&#10;&#10;Description automatically generated">
            <a:extLst>
              <a:ext uri="{FF2B5EF4-FFF2-40B4-BE49-F238E27FC236}">
                <a16:creationId xmlns:a16="http://schemas.microsoft.com/office/drawing/2014/main" id="{28119D2D-AF10-4F0C-BB2B-BC5AB626F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76DA83-5597-4493-B30A-20F44252E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z="1200" smtClean="0"/>
              <a:t>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197644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392</Words>
  <Application>Microsoft Office PowerPoint</Application>
  <PresentationFormat>Widescreen</PresentationFormat>
  <Paragraphs>38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Tahoma</vt:lpstr>
      <vt:lpstr>time</vt:lpstr>
      <vt:lpstr>Times New Roman</vt:lpstr>
      <vt:lpstr>Trebuchet MS</vt:lpstr>
      <vt:lpstr>Wingdings 3</vt:lpstr>
      <vt:lpstr>Facet</vt:lpstr>
      <vt:lpstr>      NGUYỄN CẢNH HUY-20120496  THÁI NGUYỄN VIỆT HÙNG-20120488  VŨ HOÀNG-20120484  LÊ NGUYÊN DUY-20120461  PHAN XUÂN HOÀI-20120481                                                                 </vt:lpstr>
      <vt:lpstr>NỘI DUNG</vt:lpstr>
      <vt:lpstr>1/Giao diện trò chơi</vt:lpstr>
      <vt:lpstr>Newgame</vt:lpstr>
      <vt:lpstr>Intruction</vt:lpstr>
      <vt:lpstr>Thông tin nhóm</vt:lpstr>
      <vt:lpstr>VIDEO DEMO GAME https://drive.google.com/drive/folders/1rjNIFtwMEXjyFeKUuzFN5e95a939gryp?usp=sharing</vt:lpstr>
      <vt:lpstr>TÀI LIỆU THAM KHẢO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NGUYỄN CẢNH HUY-20120496  THÁI NGUYỄN VIỆT HÙNG-20120488  VŨ HOÀNG-20120484  LÊ NGUYÊN DUY-20120461  PHAN XUÂN HOÀI-20120481                                                                 </dc:title>
  <dc:creator>NGUYỄN CẢNH HUY</dc:creator>
  <cp:lastModifiedBy>NGUYỄN CẢNH HUY</cp:lastModifiedBy>
  <cp:revision>6</cp:revision>
  <dcterms:created xsi:type="dcterms:W3CDTF">2021-01-06T16:28:08Z</dcterms:created>
  <dcterms:modified xsi:type="dcterms:W3CDTF">2021-01-07T03:40:05Z</dcterms:modified>
</cp:coreProperties>
</file>